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финансовыми рисками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14.11.2013  /Финансы для малого бизнеса/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36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Природа финансовых рисков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Финансовые риски</a:t>
            </a:r>
            <a:r>
              <a:rPr lang="ru-RU" dirty="0" smtClean="0"/>
              <a:t> – риски потери денег предпринимателя, требуют правильного и постоянного мониторинга и управления</a:t>
            </a:r>
          </a:p>
          <a:p>
            <a:r>
              <a:rPr lang="ru-RU" dirty="0" smtClean="0"/>
              <a:t>Для того, чтобы правильно управлять рисками, необходимо понимать, что они (риски) являются следствием инвестирования капитала в бизнес</a:t>
            </a:r>
          </a:p>
          <a:p>
            <a:r>
              <a:rPr lang="ru-RU" dirty="0" smtClean="0"/>
              <a:t>Правильное понимания характера инвестиций и природы сопутствующих рисков помогает выработать механизм управления </a:t>
            </a:r>
            <a:r>
              <a:rPr lang="ru-RU" i="1" dirty="0" smtClean="0"/>
              <a:t>финансовыми рисками</a:t>
            </a:r>
            <a:endParaRPr lang="ru-RU" dirty="0" smtClean="0"/>
          </a:p>
          <a:p>
            <a:r>
              <a:rPr lang="ru-RU" dirty="0" smtClean="0"/>
              <a:t>Использование внешнего финансирования бизнеса является одним из инструментов управления </a:t>
            </a:r>
            <a:r>
              <a:rPr lang="ru-RU" i="1" dirty="0" smtClean="0"/>
              <a:t>финансовыми рисками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4540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капитала и рисков (</a:t>
            </a:r>
            <a:r>
              <a:rPr lang="en-US" dirty="0" smtClean="0"/>
              <a:t>general)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Текущие расходы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Капитальные инвестиции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Оборотный торговый капитал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Риск снижения финансовой устойчивости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Инвестиционный риск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Кредитный риск в торговых операциях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Виды использования капитала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Виды финансовых рисков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81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внешнего финансирования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Банковское кредитование </a:t>
            </a:r>
            <a:endParaRPr lang="ru-RU" dirty="0" smtClean="0"/>
          </a:p>
          <a:p>
            <a:r>
              <a:rPr lang="ru-RU" i="1" dirty="0" smtClean="0"/>
              <a:t>Финансирование Фонда поддержки предпринимательства</a:t>
            </a:r>
          </a:p>
          <a:p>
            <a:r>
              <a:rPr lang="ru-RU" i="1" dirty="0" smtClean="0"/>
              <a:t>Лизинг </a:t>
            </a:r>
          </a:p>
          <a:p>
            <a:r>
              <a:rPr lang="ru-RU" i="1" dirty="0" smtClean="0"/>
              <a:t>Факторинг </a:t>
            </a:r>
          </a:p>
          <a:p>
            <a:r>
              <a:rPr lang="ru-RU" i="1" dirty="0" smtClean="0"/>
              <a:t>Страхование предпринимательских рисков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9587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7200" cy="995710"/>
          </a:xfrm>
        </p:spPr>
        <p:txBody>
          <a:bodyPr>
            <a:norm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нструменты финансирования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r>
              <a:rPr lang="ru-RU" sz="4000" dirty="0" smtClean="0"/>
              <a:t>Текущие расходы компании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Рекомендуется</a:t>
            </a:r>
            <a:r>
              <a:rPr lang="ru-RU" dirty="0" smtClean="0"/>
              <a:t>: банковское кредитование в виде овердрафта, краткосрочных и среднесрочных кредитных линий с целевым использованием «на пополнение оборотных средств»</a:t>
            </a:r>
          </a:p>
          <a:p>
            <a:r>
              <a:rPr lang="ru-RU" b="1" dirty="0" smtClean="0"/>
              <a:t>Не рекомендуется</a:t>
            </a:r>
            <a:r>
              <a:rPr lang="ru-RU" dirty="0" smtClean="0"/>
              <a:t>: лизинг, факторинг, целевые займы ФПП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69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финансирования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r>
              <a:rPr lang="ru-RU" sz="4000" dirty="0" smtClean="0"/>
              <a:t>Капитальные инвестиции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Рекомендуется</a:t>
            </a:r>
            <a:r>
              <a:rPr lang="ru-RU" dirty="0" smtClean="0"/>
              <a:t>: банковское кредитование в виде инвестиционных кредитов, лизинг, целевые займы ФПП, страхование рисков утраты основных средств</a:t>
            </a:r>
          </a:p>
          <a:p>
            <a:r>
              <a:rPr lang="ru-RU" b="1" dirty="0" smtClean="0"/>
              <a:t>Не рекомендуется</a:t>
            </a:r>
            <a:r>
              <a:rPr lang="ru-RU" dirty="0" smtClean="0"/>
              <a:t>: факторинг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51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финансирования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 vert="vert270">
            <a:normAutofit/>
          </a:bodyPr>
          <a:lstStyle/>
          <a:p>
            <a:r>
              <a:rPr lang="ru-RU" sz="4000" dirty="0" smtClean="0"/>
              <a:t>Оборотный торговый капитал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Рекомендуется</a:t>
            </a:r>
            <a:r>
              <a:rPr lang="ru-RU" dirty="0" smtClean="0"/>
              <a:t>: банковское кредитование в виде торгового финансирования, факторинг, страхование рисков утраты оборотного капитала</a:t>
            </a:r>
          </a:p>
          <a:p>
            <a:r>
              <a:rPr lang="ru-RU" b="1" dirty="0" smtClean="0"/>
              <a:t>Не рекомендуется</a:t>
            </a:r>
            <a:r>
              <a:rPr lang="ru-RU" dirty="0" smtClean="0"/>
              <a:t>: лизинг, целевые займы ФПП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65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Правильное определение природы финансового риска и выбор оптимального инструмента управления этим риском (в том числе за счет внешнего финансирования) позволяет снизить сумму инвестиций в бизнес собственных средств предпринимателя и повысить эффективность использования заемных ресурсов.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631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630</TotalTime>
  <Words>254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Управление финансовыми рисками</vt:lpstr>
      <vt:lpstr>Природа финансовых рисков бизнеса</vt:lpstr>
      <vt:lpstr>Связь капитала и рисков (general)</vt:lpstr>
      <vt:lpstr>Инструменты внешнего финансирования бизнеса</vt:lpstr>
      <vt:lpstr>Инструменты финансирования</vt:lpstr>
      <vt:lpstr>Инструменты финансирования </vt:lpstr>
      <vt:lpstr>Инструменты финансирования </vt:lpstr>
      <vt:lpstr>РЕЗЮМЕ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финансовыми рисками</dc:title>
  <dc:creator>polikarovva</dc:creator>
  <cp:lastModifiedBy>polikarovva</cp:lastModifiedBy>
  <cp:revision>10</cp:revision>
  <dcterms:created xsi:type="dcterms:W3CDTF">2013-11-12T15:05:59Z</dcterms:created>
  <dcterms:modified xsi:type="dcterms:W3CDTF">2013-11-13T01:36:16Z</dcterms:modified>
</cp:coreProperties>
</file>